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88"/>
    <p:restoredTop sz="96234"/>
  </p:normalViewPr>
  <p:slideViewPr>
    <p:cSldViewPr snapToGrid="0">
      <p:cViewPr varScale="1">
        <p:scale>
          <a:sx n="140" d="100"/>
          <a:sy n="140" d="100"/>
        </p:scale>
        <p:origin x="232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A9C71-E454-9A15-DAEC-162EC161F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BAAD8B-D654-CE69-F924-7EAAFF1335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DB1C6-9B91-0791-6281-8274E760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6678-D412-3F40-A8A0-2034D47B3BF1}" type="datetimeFigureOut">
              <a:rPr lang="en-DE" smtClean="0"/>
              <a:t>15.10.23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D35F4-D961-E71E-80AE-29282F3D8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41953-9B7B-1C3A-01E0-20F8C9EB6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6CA03-D400-B441-9B61-2406913F966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57286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8354D-0200-89A9-880C-A47FB6A48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8C5B64-74D9-788E-8831-9044502151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33F1B-8422-0808-81B6-7EF945369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6678-D412-3F40-A8A0-2034D47B3BF1}" type="datetimeFigureOut">
              <a:rPr lang="en-DE" smtClean="0"/>
              <a:t>15.10.23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EAC79-ECCC-40A0-E78C-A641C6C35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2B174-1888-1FD1-8778-7B771180F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6CA03-D400-B441-9B61-2406913F966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95664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54A69D-9093-DC85-74F4-8A5BAC3B1F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BD973A-BF7E-D70C-56AE-657414E81C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0D8F1-3310-C193-2BE0-676B47AB6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6678-D412-3F40-A8A0-2034D47B3BF1}" type="datetimeFigureOut">
              <a:rPr lang="en-DE" smtClean="0"/>
              <a:t>15.10.23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FAF17-1438-3BB6-B715-B46795D98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FD14F-B8A7-24B4-29B8-BB8412D2C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6CA03-D400-B441-9B61-2406913F966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12768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0B6BC-5F59-223B-CC80-B5FACD7CD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0147E-ED58-B9B0-00BF-53CAA2D25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88B9E-0A1A-592E-8F49-B0BB1FBE7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6678-D412-3F40-A8A0-2034D47B3BF1}" type="datetimeFigureOut">
              <a:rPr lang="en-DE" smtClean="0"/>
              <a:t>15.10.23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0B326-9BDD-72C8-D981-2C884C5E9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76D65-30E4-92FE-648C-9660C8C76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6CA03-D400-B441-9B61-2406913F966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16566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EB783-154D-144F-B885-D670824E8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8EB88-BF4C-9B91-2450-DA02E7F18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0ACF8E-7967-55D8-BF52-4BC24ABDE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6678-D412-3F40-A8A0-2034D47B3BF1}" type="datetimeFigureOut">
              <a:rPr lang="en-DE" smtClean="0"/>
              <a:t>15.10.23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13D79-3C4B-E939-96B3-706314922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1E385-6670-8EF6-28D7-854A093BE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6CA03-D400-B441-9B61-2406913F966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35105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A3C26-803A-C6A1-A707-6E296FE26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7AAD8-823E-D661-9471-000819E48F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EC3CB7-DC1B-B97A-3118-389889EE8B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941D91-B8F1-9540-ADA5-A45B42459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6678-D412-3F40-A8A0-2034D47B3BF1}" type="datetimeFigureOut">
              <a:rPr lang="en-DE" smtClean="0"/>
              <a:t>15.10.23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8EBDB-3E74-7032-9748-1CDCC40E3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EBDA52-0953-8021-49E5-B385810D7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6CA03-D400-B441-9B61-2406913F966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53089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7001A-ED75-E652-E1E1-AF48C3D4B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5430B-A8D9-142E-4F24-69C5C95A8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0F27AC-F2C2-26AF-6608-53B6A1248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DBBA5B-B2FE-F215-D5E3-61A83174A7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C51028-07EC-A07A-D44F-DCE336C8C2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9C5BFE-75E8-FB24-E245-08B6D9E1A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6678-D412-3F40-A8A0-2034D47B3BF1}" type="datetimeFigureOut">
              <a:rPr lang="en-DE" smtClean="0"/>
              <a:t>15.10.23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1BA132-66DF-46C1-A5CB-EC9B14995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94A975-2343-F6B7-7036-ACE5EA69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6CA03-D400-B441-9B61-2406913F966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80376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792F4-8BF3-6650-9708-3F0885C38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0F6A77-11ED-AFF4-589A-B42D6C1C0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6678-D412-3F40-A8A0-2034D47B3BF1}" type="datetimeFigureOut">
              <a:rPr lang="en-DE" smtClean="0"/>
              <a:t>15.10.23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672C90-C27B-BFE0-E965-B687194E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05A609-1A5A-A1FC-305E-42A2238F0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6CA03-D400-B441-9B61-2406913F966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01003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C2A00F-F4E2-A797-19DE-5D1ED1027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6678-D412-3F40-A8A0-2034D47B3BF1}" type="datetimeFigureOut">
              <a:rPr lang="en-DE" smtClean="0"/>
              <a:t>15.10.23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6D9880-7AF5-0943-5AC1-FAADE24C2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01DD5-E2D8-CE68-139C-231478F24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6CA03-D400-B441-9B61-2406913F966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166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AA827-9433-A179-B124-0FAD32481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8ACE0-11F4-1724-82D7-B65D75808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C3FECE-8A03-7980-1D76-0DA91CC33E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FCB6C1-DDDC-E6A7-8E3B-AED0E0C13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6678-D412-3F40-A8A0-2034D47B3BF1}" type="datetimeFigureOut">
              <a:rPr lang="en-DE" smtClean="0"/>
              <a:t>15.10.23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E0FA7-AF93-9317-7864-A935014C1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C02CA-36C6-1263-67B6-0887FCB54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6CA03-D400-B441-9B61-2406913F966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4581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242BE-8989-2049-6B7B-317F7964A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737262-B53C-7C1D-3935-BFE9446AC6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D02C11-B35B-F3E5-EE5C-E1B5EF0CE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3FF33-1E5F-5AA7-C01E-180208035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56678-D412-3F40-A8A0-2034D47B3BF1}" type="datetimeFigureOut">
              <a:rPr lang="en-DE" smtClean="0"/>
              <a:t>15.10.23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27CDDF-5299-FE69-A25D-3B28EF1DF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5BCE64-8719-AA7A-25CA-AC3DF879E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6CA03-D400-B441-9B61-2406913F966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36879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F7B6A-D0DB-F9BE-52AB-60FBC3BA5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B54C6-8A11-5DFB-6428-950AFA970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BB536-25ED-8B43-0629-A67B5F3D48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F56678-D412-3F40-A8A0-2034D47B3BF1}" type="datetimeFigureOut">
              <a:rPr lang="en-DE" smtClean="0"/>
              <a:t>15.10.23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1DAA2-5641-A509-710A-2C0FC8C3E7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13CA3-E5F9-E497-AA0B-B42449F8E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6CA03-D400-B441-9B61-2406913F966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5621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12" Type="http://schemas.openxmlformats.org/officeDocument/2006/relationships/image" Target="../media/image11.emf"/><Relationship Id="rId2" Type="http://schemas.openxmlformats.org/officeDocument/2006/relationships/image" Target="../media/image1.jpg"/><Relationship Id="rId16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eg"/><Relationship Id="rId5" Type="http://schemas.openxmlformats.org/officeDocument/2006/relationships/image" Target="../media/image4.jpg"/><Relationship Id="rId15" Type="http://schemas.openxmlformats.org/officeDocument/2006/relationships/image" Target="../media/image14.jpe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eg"/><Relationship Id="rId1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15CC4B-4E14-3E0A-EEEE-D4EF4B724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848" y="231393"/>
            <a:ext cx="1312793" cy="17265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C302AF-F053-FADD-0820-B4CB2ED12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107" y="4340044"/>
            <a:ext cx="1483917" cy="19785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597521-384F-A6CF-F54A-B3C1D08A9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629" y="4582710"/>
            <a:ext cx="1703376" cy="17033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CCADD3-9A75-E0E2-3620-4D52644BA0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3067" r="15405"/>
          <a:stretch/>
        </p:blipFill>
        <p:spPr>
          <a:xfrm>
            <a:off x="6128451" y="226542"/>
            <a:ext cx="1723867" cy="15468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DA5B75-A94F-193D-199B-0FEF33CA3D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2211" y="148304"/>
            <a:ext cx="1136640" cy="17033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E5D3F5-41E9-0855-B784-0BB2131258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4107" y="225947"/>
            <a:ext cx="1710357" cy="17481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5EA972F-B2D1-924C-F861-1F066EA024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798" y="144747"/>
            <a:ext cx="1127675" cy="1600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61D3F58-6584-748A-68E2-40FCD62B93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10198921" y="4867386"/>
            <a:ext cx="1854191" cy="13906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B68E4EB-AAC7-47EE-265C-AD0031147F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86469" y="2954789"/>
            <a:ext cx="1759456" cy="1319592"/>
          </a:xfrm>
          <a:prstGeom prst="rect">
            <a:avLst/>
          </a:prstGeom>
        </p:spPr>
      </p:pic>
      <p:pic>
        <p:nvPicPr>
          <p:cNvPr id="27" name="Picture 26" descr="A picture containing person, person, wall, indoor&#10;&#10;Description automatically generated">
            <a:extLst>
              <a:ext uri="{FF2B5EF4-FFF2-40B4-BE49-F238E27FC236}">
                <a16:creationId xmlns:a16="http://schemas.microsoft.com/office/drawing/2014/main" id="{74FAF007-043E-4CA0-0D22-1F9AB3C0A5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50576" y="231393"/>
            <a:ext cx="1587500" cy="1587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70328AE-B240-488A-EB99-8B8E74FAD2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09317" y="2670194"/>
            <a:ext cx="4292600" cy="6858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F5617A9-1592-087D-6CB2-3B026B72EA8F}"/>
              </a:ext>
            </a:extLst>
          </p:cNvPr>
          <p:cNvSpPr txBox="1"/>
          <p:nvPr/>
        </p:nvSpPr>
        <p:spPr>
          <a:xfrm>
            <a:off x="8283458" y="1948821"/>
            <a:ext cx="2042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Lucas Witthaus </a:t>
            </a:r>
          </a:p>
          <a:p>
            <a:r>
              <a:rPr lang="en-DE" sz="1200" dirty="0"/>
              <a:t>(PhD student)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D32EC1-EFD1-E190-D265-32290346EF83}"/>
              </a:ext>
            </a:extLst>
          </p:cNvPr>
          <p:cNvSpPr txBox="1"/>
          <p:nvPr/>
        </p:nvSpPr>
        <p:spPr>
          <a:xfrm>
            <a:off x="5751283" y="6318600"/>
            <a:ext cx="2042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Johannes Werthebach</a:t>
            </a:r>
          </a:p>
          <a:p>
            <a:r>
              <a:rPr lang="en-DE" sz="1200" dirty="0"/>
              <a:t>(PhD student)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B9BC481-4477-521A-06D2-8BA2F4F5FBA2}"/>
              </a:ext>
            </a:extLst>
          </p:cNvPr>
          <p:cNvSpPr txBox="1"/>
          <p:nvPr/>
        </p:nvSpPr>
        <p:spPr>
          <a:xfrm>
            <a:off x="8047723" y="6318599"/>
            <a:ext cx="2042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Jean-Marco Alameddine</a:t>
            </a:r>
          </a:p>
          <a:p>
            <a:r>
              <a:rPr lang="en-DE" sz="1200" dirty="0"/>
              <a:t>(PhD student)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7BCDC4-D262-1062-D6B9-C3523CF3390E}"/>
              </a:ext>
            </a:extLst>
          </p:cNvPr>
          <p:cNvSpPr txBox="1"/>
          <p:nvPr/>
        </p:nvSpPr>
        <p:spPr>
          <a:xfrm>
            <a:off x="10125928" y="6318599"/>
            <a:ext cx="2042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Pascal Gutjahr</a:t>
            </a:r>
          </a:p>
          <a:p>
            <a:r>
              <a:rPr lang="en-DE" sz="1200" dirty="0"/>
              <a:t>(PhD student)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C2DF292-00BB-241A-01EB-A0E0D2C3ED3C}"/>
              </a:ext>
            </a:extLst>
          </p:cNvPr>
          <p:cNvSpPr txBox="1"/>
          <p:nvPr/>
        </p:nvSpPr>
        <p:spPr>
          <a:xfrm>
            <a:off x="6051108" y="1818893"/>
            <a:ext cx="2042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Karolin Hymon</a:t>
            </a:r>
          </a:p>
          <a:p>
            <a:r>
              <a:rPr lang="en-DE" sz="1200" dirty="0"/>
              <a:t>(PhD student)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75C67CE-F2D5-77E8-F853-4F6665E28A26}"/>
              </a:ext>
            </a:extLst>
          </p:cNvPr>
          <p:cNvSpPr txBox="1"/>
          <p:nvPr/>
        </p:nvSpPr>
        <p:spPr>
          <a:xfrm>
            <a:off x="2530677" y="1852389"/>
            <a:ext cx="2042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Leonora Kardum</a:t>
            </a:r>
          </a:p>
          <a:p>
            <a:r>
              <a:rPr lang="en-DE" sz="1200" dirty="0"/>
              <a:t>(PhD student)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C5C455-00AE-A001-0EB6-B9296260F211}"/>
              </a:ext>
            </a:extLst>
          </p:cNvPr>
          <p:cNvSpPr txBox="1"/>
          <p:nvPr/>
        </p:nvSpPr>
        <p:spPr>
          <a:xfrm>
            <a:off x="4204024" y="1974102"/>
            <a:ext cx="2042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Dominik Elsässer</a:t>
            </a:r>
          </a:p>
          <a:p>
            <a:r>
              <a:rPr lang="en-DE" sz="1200" dirty="0"/>
              <a:t>(Post doc)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8D0CDE-488F-2C91-35A1-958374BEB8D3}"/>
              </a:ext>
            </a:extLst>
          </p:cNvPr>
          <p:cNvSpPr txBox="1"/>
          <p:nvPr/>
        </p:nvSpPr>
        <p:spPr>
          <a:xfrm>
            <a:off x="10089894" y="4260559"/>
            <a:ext cx="2042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Tim Ruhe</a:t>
            </a:r>
          </a:p>
          <a:p>
            <a:r>
              <a:rPr lang="en-DE" sz="1200" dirty="0"/>
              <a:t>(Post doc)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54B9D3C-D481-C772-0C5E-EBF04A822405}"/>
              </a:ext>
            </a:extLst>
          </p:cNvPr>
          <p:cNvSpPr txBox="1"/>
          <p:nvPr/>
        </p:nvSpPr>
        <p:spPr>
          <a:xfrm>
            <a:off x="10392112" y="1851680"/>
            <a:ext cx="2042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Wolfgang Rhode</a:t>
            </a:r>
          </a:p>
          <a:p>
            <a:r>
              <a:rPr lang="en-DE" sz="1200" dirty="0"/>
              <a:t>(Prof.)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A6857E-A8A2-5E1F-90A7-5952CF776C57}"/>
              </a:ext>
            </a:extLst>
          </p:cNvPr>
          <p:cNvSpPr txBox="1"/>
          <p:nvPr/>
        </p:nvSpPr>
        <p:spPr>
          <a:xfrm>
            <a:off x="703825" y="1814027"/>
            <a:ext cx="2042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Mirco</a:t>
            </a:r>
            <a:r>
              <a:rPr lang="en-GB" sz="1200" dirty="0"/>
              <a:t> </a:t>
            </a:r>
            <a:r>
              <a:rPr lang="en-GB" sz="1200" dirty="0" err="1"/>
              <a:t>Hünnefeld</a:t>
            </a:r>
            <a:endParaRPr lang="en-DE" sz="1200" dirty="0"/>
          </a:p>
          <a:p>
            <a:r>
              <a:rPr lang="en-DE" sz="1200" dirty="0"/>
              <a:t>(Post doc)</a:t>
            </a:r>
          </a:p>
        </p:txBody>
      </p:sp>
      <p:pic>
        <p:nvPicPr>
          <p:cNvPr id="44" name="Picture 43" descr="Shape&#10;&#10;Description automatically generated with low confidence">
            <a:extLst>
              <a:ext uri="{FF2B5EF4-FFF2-40B4-BE49-F238E27FC236}">
                <a16:creationId xmlns:a16="http://schemas.microsoft.com/office/drawing/2014/main" id="{35C6EF08-C249-F6EF-B136-14EABE64BBE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15561" y="2189102"/>
            <a:ext cx="1140265" cy="1140265"/>
          </a:xfrm>
          <a:prstGeom prst="rect">
            <a:avLst/>
          </a:prstGeom>
        </p:spPr>
      </p:pic>
      <p:pic>
        <p:nvPicPr>
          <p:cNvPr id="3" name="Picture 2" descr="A person wearing glasses and a black sweatshirt&#10;&#10;Description automatically generated">
            <a:extLst>
              <a:ext uri="{FF2B5EF4-FFF2-40B4-BE49-F238E27FC236}">
                <a16:creationId xmlns:a16="http://schemas.microsoft.com/office/drawing/2014/main" id="{35F9D467-F3AC-BF1E-43ED-066478162E4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0798" y="2330162"/>
            <a:ext cx="1170429" cy="1756329"/>
          </a:xfrm>
          <a:prstGeom prst="rect">
            <a:avLst/>
          </a:prstGeom>
        </p:spPr>
      </p:pic>
      <p:pic>
        <p:nvPicPr>
          <p:cNvPr id="6" name="Picture 5" descr="A person wearing headphones&#10;&#10;Description automatically generated">
            <a:extLst>
              <a:ext uri="{FF2B5EF4-FFF2-40B4-BE49-F238E27FC236}">
                <a16:creationId xmlns:a16="http://schemas.microsoft.com/office/drawing/2014/main" id="{D04ED4C2-A8A0-8D21-CD62-E88586081FD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0798" y="4590288"/>
            <a:ext cx="1313393" cy="1748172"/>
          </a:xfrm>
          <a:prstGeom prst="rect">
            <a:avLst/>
          </a:prstGeom>
        </p:spPr>
      </p:pic>
      <p:pic>
        <p:nvPicPr>
          <p:cNvPr id="10" name="Picture 9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6957696A-AB7A-5B47-66E1-A979A21E3DE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768851" y="3916731"/>
            <a:ext cx="1061696" cy="23675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814CFC-21BE-D3D8-7809-185741CB8613}"/>
              </a:ext>
            </a:extLst>
          </p:cNvPr>
          <p:cNvSpPr txBox="1"/>
          <p:nvPr/>
        </p:nvSpPr>
        <p:spPr>
          <a:xfrm>
            <a:off x="703824" y="4133380"/>
            <a:ext cx="2042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Lars Bollmann</a:t>
            </a:r>
          </a:p>
          <a:p>
            <a:r>
              <a:rPr lang="en-DE" sz="1200" dirty="0"/>
              <a:t>(Master student)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AE886B-E0CF-A95C-411C-74F2AFAF5283}"/>
              </a:ext>
            </a:extLst>
          </p:cNvPr>
          <p:cNvSpPr txBox="1"/>
          <p:nvPr/>
        </p:nvSpPr>
        <p:spPr>
          <a:xfrm>
            <a:off x="700106" y="6320601"/>
            <a:ext cx="2042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Samuel Haefs</a:t>
            </a:r>
          </a:p>
          <a:p>
            <a:r>
              <a:rPr lang="en-DE" sz="1200" dirty="0"/>
              <a:t>(Master student)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F7C214-19C7-14FB-E9A8-EC5F6106A0FC}"/>
              </a:ext>
            </a:extLst>
          </p:cNvPr>
          <p:cNvSpPr txBox="1"/>
          <p:nvPr/>
        </p:nvSpPr>
        <p:spPr>
          <a:xfrm>
            <a:off x="3670777" y="6318601"/>
            <a:ext cx="2042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Deborah </a:t>
            </a:r>
            <a:r>
              <a:rPr lang="en-GB" sz="1200" dirty="0" err="1"/>
              <a:t>Kramps</a:t>
            </a:r>
            <a:endParaRPr lang="en-DE" sz="1200" dirty="0"/>
          </a:p>
          <a:p>
            <a:r>
              <a:rPr lang="en-DE" sz="1200" dirty="0"/>
              <a:t>(Master student)</a:t>
            </a:r>
          </a:p>
        </p:txBody>
      </p:sp>
      <p:pic>
        <p:nvPicPr>
          <p:cNvPr id="18" name="Picture 17" descr="Shape&#10;&#10;Description automatically generated with low confidence">
            <a:extLst>
              <a:ext uri="{FF2B5EF4-FFF2-40B4-BE49-F238E27FC236}">
                <a16:creationId xmlns:a16="http://schemas.microsoft.com/office/drawing/2014/main" id="{294B883D-CB55-937A-0015-476D0D0D80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76782" y="4408156"/>
            <a:ext cx="1140265" cy="1140265"/>
          </a:xfrm>
          <a:prstGeom prst="rect">
            <a:avLst/>
          </a:prstGeom>
        </p:spPr>
      </p:pic>
      <p:pic>
        <p:nvPicPr>
          <p:cNvPr id="20" name="Picture 19" descr="Shape&#10;&#10;Description automatically generated with low confidence">
            <a:extLst>
              <a:ext uri="{FF2B5EF4-FFF2-40B4-BE49-F238E27FC236}">
                <a16:creationId xmlns:a16="http://schemas.microsoft.com/office/drawing/2014/main" id="{C9FCAA9C-8902-9D62-FC69-208A116E138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13138" y="3730472"/>
            <a:ext cx="1140265" cy="114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37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77</Words>
  <Application>Microsoft Macintosh PowerPoint</Application>
  <PresentationFormat>Widescreen</PresentationFormat>
  <Paragraphs>26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Pascal Gutjahr</dc:creator>
  <cp:lastModifiedBy>Pascal Gutjahr</cp:lastModifiedBy>
  <cp:revision>7</cp:revision>
  <cp:lastPrinted>2023-03-12T16:00:06Z</cp:lastPrinted>
  <dcterms:created xsi:type="dcterms:W3CDTF">2023-03-12T15:26:26Z</dcterms:created>
  <dcterms:modified xsi:type="dcterms:W3CDTF">2023-10-15T08:41:17Z</dcterms:modified>
</cp:coreProperties>
</file>